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8" r:id="rId3"/>
    <p:sldId id="267" r:id="rId4"/>
    <p:sldId id="270" r:id="rId5"/>
    <p:sldId id="271" r:id="rId6"/>
    <p:sldId id="257" r:id="rId7"/>
    <p:sldId id="266" r:id="rId8"/>
    <p:sldId id="260" r:id="rId9"/>
    <p:sldId id="261" r:id="rId10"/>
    <p:sldId id="262" r:id="rId11"/>
    <p:sldId id="265" r:id="rId12"/>
    <p:sldId id="263" r:id="rId13"/>
    <p:sldId id="264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1604938271604982E-2"/>
          <c:y val="0.26992648192804147"/>
          <c:w val="0.45249392437056485"/>
          <c:h val="0.441052090141278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2"/>
          <c:dLbls>
            <c:dLbl>
              <c:idx val="0"/>
              <c:layout>
                <c:manualLayout>
                  <c:x val="-8.0816883895463751E-2"/>
                  <c:y val="5.74674966422526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6979005667803546E-2"/>
                  <c:y val="-7.00874934168752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5542264283183608E-4"/>
                  <c:y val="-1.5961374689840355E-2"/>
                </c:manualLayout>
              </c:layout>
              <c:showVal val="1"/>
            </c:dLbl>
            <c:dLbl>
              <c:idx val="3"/>
              <c:layout>
                <c:manualLayout>
                  <c:x val="-5.9238732211486043E-3"/>
                  <c:y val="1.55491083932972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1,8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7099336680661619E-2"/>
                  <c:y val="-9.131375122315767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3.1431040757792413E-2"/>
                  <c:y val="-0.111917365666866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0,4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-3.5357763809659895E-2"/>
                  <c:y val="-1.4028371196489664E-2"/>
                </c:manualLayout>
              </c:layout>
              <c:showVal val="1"/>
            </c:dLbl>
            <c:dLbl>
              <c:idx val="7"/>
              <c:layout>
                <c:manualLayout>
                  <c:x val="0.10194962885588757"/>
                  <c:y val="-6.49927711934180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57,4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Единый сельскохозяйственный налог</c:v>
                </c:pt>
                <c:pt idx="3">
                  <c:v>Налог на имущество</c:v>
                </c:pt>
                <c:pt idx="4">
                  <c:v>Земельный налог</c:v>
                </c:pt>
                <c:pt idx="5">
                  <c:v>Доходы от использования имущества</c:v>
                </c:pt>
                <c:pt idx="6">
                  <c:v>Доходы от оказания платных услуг</c:v>
                </c:pt>
                <c:pt idx="7">
                  <c:v>Безвозмездные поступления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27.6</c:v>
                </c:pt>
                <c:pt idx="1">
                  <c:v>4.5</c:v>
                </c:pt>
                <c:pt idx="2">
                  <c:v>2.7</c:v>
                </c:pt>
                <c:pt idx="3">
                  <c:v>1.4</c:v>
                </c:pt>
                <c:pt idx="4">
                  <c:v>3.7</c:v>
                </c:pt>
                <c:pt idx="5">
                  <c:v>2.7</c:v>
                </c:pt>
                <c:pt idx="6">
                  <c:v>0.5</c:v>
                </c:pt>
                <c:pt idx="7">
                  <c:v>56.9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3515323102159273"/>
          <c:y val="2.1096730374669546E-2"/>
          <c:w val="0.45558750059147335"/>
          <c:h val="0.94712947214316101"/>
        </c:manualLayout>
      </c:layout>
    </c:legend>
    <c:plotVisOnly val="1"/>
  </c:chart>
  <c:spPr>
    <a:solidFill>
      <a:schemeClr val="lt1"/>
    </a:solidFill>
    <a:ln w="550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3025541946145627E-2"/>
          <c:y val="0.1599438970101828"/>
          <c:w val="0.42496135899679205"/>
          <c:h val="0.650428074962682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57523510694056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3625730994152045E-2"/>
                  <c:y val="0.13051948028936153"/>
                </c:manualLayout>
              </c:layout>
              <c:showVal val="1"/>
            </c:dLbl>
            <c:dLbl>
              <c:idx val="2"/>
              <c:layout>
                <c:manualLayout>
                  <c:x val="8.1871345029239859E-2"/>
                  <c:y val="8.7763098815260204E-2"/>
                </c:manualLayout>
              </c:layout>
              <c:showVal val="1"/>
            </c:dLbl>
            <c:dLbl>
              <c:idx val="3"/>
              <c:layout>
                <c:manualLayout>
                  <c:x val="7.3099415204678411E-3"/>
                  <c:y val="2.7004030404695553E-2"/>
                </c:manualLayout>
              </c:layout>
              <c:showVal val="1"/>
            </c:dLbl>
            <c:dLbl>
              <c:idx val="4"/>
              <c:layout>
                <c:manualLayout>
                  <c:x val="1.4619883040935685E-3"/>
                  <c:y val="4.0506045607043163E-2"/>
                </c:manualLayout>
              </c:layout>
              <c:showVal val="1"/>
            </c:dLbl>
            <c:dLbl>
              <c:idx val="5"/>
              <c:layout>
                <c:manualLayout>
                  <c:x val="2.4853801169590642E-2"/>
                  <c:y val="8.7763098815260204E-2"/>
                </c:manualLayout>
              </c:layout>
              <c:showVal val="1"/>
            </c:dLbl>
            <c:dLbl>
              <c:idx val="6"/>
              <c:layout>
                <c:manualLayout>
                  <c:x val="4.9707487221992065E-2"/>
                  <c:y val="-0.15752368788585741"/>
                </c:manualLayout>
              </c:layout>
              <c:showVal val="1"/>
            </c:dLbl>
            <c:dLbl>
              <c:idx val="7"/>
              <c:layout>
                <c:manualLayout>
                  <c:x val="-8.0409356725146222E-2"/>
                  <c:y val="-0.11701746508701355"/>
                </c:manualLayout>
              </c:layout>
              <c:showVal val="1"/>
            </c:dLbl>
            <c:dLbl>
              <c:idx val="8"/>
              <c:layout>
                <c:manualLayout>
                  <c:x val="-3.0701754385964928E-2"/>
                  <c:y val="-0.19352888456698411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48.5</c:v>
                </c:pt>
                <c:pt idx="1">
                  <c:v>1.5</c:v>
                </c:pt>
                <c:pt idx="2">
                  <c:v>0</c:v>
                </c:pt>
                <c:pt idx="3">
                  <c:v>4.5999999999999996</c:v>
                </c:pt>
                <c:pt idx="4">
                  <c:v>2.9</c:v>
                </c:pt>
                <c:pt idx="5">
                  <c:v>39.4</c:v>
                </c:pt>
                <c:pt idx="6">
                  <c:v>1.6</c:v>
                </c:pt>
                <c:pt idx="7">
                  <c:v>0.1</c:v>
                </c:pt>
                <c:pt idx="8">
                  <c:v>1.4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59918370401068244"/>
          <c:y val="1.8672052482985937E-2"/>
          <c:w val="0.3915570751024548"/>
          <c:h val="0.9654619283149085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15 052,6</a:t>
          </a:r>
          <a:endParaRPr lang="ru-RU" sz="14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40,0</a:t>
          </a:r>
          <a:endParaRPr lang="ru-RU" sz="12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474,5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887,0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12198,0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427,9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480,0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1425,0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E33AA88D-9737-497D-8479-E937E4DAC076}" type="presOf" srcId="{4199C120-FE21-41AC-9A33-F6885A63D66E}" destId="{ACABAC21-A12D-4CBC-B952-3A73C95768F1}" srcOrd="1" destOrd="0" presId="urn:microsoft.com/office/officeart/2005/8/layout/radial1"/>
    <dgm:cxn modelId="{419B3482-EAD9-44DD-8736-F881330D8CEE}" type="presOf" srcId="{84FA42E0-3171-4CBA-9E87-E80A4C844FE3}" destId="{5A8679B6-7689-4D75-A7A5-C24CDE107484}" srcOrd="0" destOrd="0" presId="urn:microsoft.com/office/officeart/2005/8/layout/radial1"/>
    <dgm:cxn modelId="{C35A3342-D00F-463B-9227-9D7242AA8D1A}" type="presOf" srcId="{850BDB31-7899-47A8-8A8D-2651EE81DB1C}" destId="{A5A442AC-CDA8-474B-92EE-3D632F0EC957}" srcOrd="0" destOrd="0" presId="urn:microsoft.com/office/officeart/2005/8/layout/radial1"/>
    <dgm:cxn modelId="{DA2EDFCD-325F-4F6B-91F2-A99F19D1CFB1}" type="presOf" srcId="{11E86306-1FA3-4165-81CF-E5CFBAACAB41}" destId="{D23AFAD6-9784-476C-B26A-F6CCAEF2A753}" srcOrd="0" destOrd="0" presId="urn:microsoft.com/office/officeart/2005/8/layout/radial1"/>
    <dgm:cxn modelId="{22F06654-D4A1-4922-A0CB-82E8750438AC}" type="presOf" srcId="{1B234536-2071-46C6-A491-AF4B1A3F9FEB}" destId="{30E7B6AA-B589-42F5-B263-2F67E7BFE06E}" srcOrd="0" destOrd="0" presId="urn:microsoft.com/office/officeart/2005/8/layout/radial1"/>
    <dgm:cxn modelId="{7F67C65F-D7C0-4AE6-9C41-53A875057A87}" type="presOf" srcId="{0AA0458B-F171-4752-8952-9B01C6B0DB39}" destId="{2AE10A3F-8376-4022-8435-7D23E2A99C52}" srcOrd="1" destOrd="0" presId="urn:microsoft.com/office/officeart/2005/8/layout/radial1"/>
    <dgm:cxn modelId="{CE3C49D7-6E1B-4420-ACFF-5F83E2FA9792}" type="presOf" srcId="{8AB6F3CB-D047-4C8E-B920-0BDFB57A2588}" destId="{62ECBD28-2110-4395-8718-5D140BE52464}" srcOrd="1" destOrd="0" presId="urn:microsoft.com/office/officeart/2005/8/layout/radial1"/>
    <dgm:cxn modelId="{20B6107B-B5E8-421F-AE0B-B75320F33648}" type="presOf" srcId="{607EE9E9-D002-42FE-B74D-D945412804DF}" destId="{2CB797D3-131D-4B40-8D1C-3C0BCCD4E26A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4FD264B2-FAD6-452F-81EA-6BE8DBD2DB8E}" type="presOf" srcId="{0AA0458B-F171-4752-8952-9B01C6B0DB39}" destId="{9A99AA90-6398-4A9E-9C90-9A289D0B4ED1}" srcOrd="0" destOrd="0" presId="urn:microsoft.com/office/officeart/2005/8/layout/radial1"/>
    <dgm:cxn modelId="{209717ED-A440-4584-B44A-21511C4E1C89}" type="presOf" srcId="{15828F25-D9DC-474E-BDB7-D0C96BB09D53}" destId="{09F81971-61A1-4CB0-8EEA-38BD69D84A68}" srcOrd="0" destOrd="0" presId="urn:microsoft.com/office/officeart/2005/8/layout/radial1"/>
    <dgm:cxn modelId="{369435BB-5C9E-48CE-9296-CAD70B893C07}" type="presOf" srcId="{1F8E4B7B-3190-492B-BA7B-9B52CE7D79BE}" destId="{FC4E895A-5CB6-4776-9D34-BC12EF08CF61}" srcOrd="0" destOrd="0" presId="urn:microsoft.com/office/officeart/2005/8/layout/radial1"/>
    <dgm:cxn modelId="{691FD535-DB1B-4518-BB03-16F5BE5C2C7B}" type="presOf" srcId="{8AB6F3CB-D047-4C8E-B920-0BDFB57A2588}" destId="{1BB1C879-ADD1-46CE-9D67-364F5ECE1CD3}" srcOrd="0" destOrd="0" presId="urn:microsoft.com/office/officeart/2005/8/layout/radial1"/>
    <dgm:cxn modelId="{B3DC7EF7-5882-4AFF-8839-A1066C6FE6D4}" type="presOf" srcId="{065A3735-5D80-4FA3-B867-379611BFBD38}" destId="{9F81A141-1B04-4A03-B238-37F7A90993F2}" srcOrd="0" destOrd="0" presId="urn:microsoft.com/office/officeart/2005/8/layout/radial1"/>
    <dgm:cxn modelId="{78DB1820-DF81-4F75-BD6D-187366BDC668}" type="presOf" srcId="{A2E5F42E-C718-432A-8A41-71BF82BBE18E}" destId="{BC211171-4868-4B1B-8C84-7AFE7DA92B72}" srcOrd="0" destOrd="0" presId="urn:microsoft.com/office/officeart/2005/8/layout/radial1"/>
    <dgm:cxn modelId="{70DED2AB-4A56-433A-9A41-4A64DE6BA050}" type="presOf" srcId="{607EE9E9-D002-42FE-B74D-D945412804DF}" destId="{9C4E9843-91FB-4B66-AD05-A718EA51A920}" srcOrd="1" destOrd="0" presId="urn:microsoft.com/office/officeart/2005/8/layout/radial1"/>
    <dgm:cxn modelId="{4D6216B6-A91C-4A3B-AF25-90A599E04B13}" type="presOf" srcId="{B179D74B-D7BA-4ED1-A72F-D0DA76E8417A}" destId="{22672531-8C33-499F-A8B8-1F76FA72B8E1}" srcOrd="0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932FBE56-4494-4F2E-8C5A-99A623A2B674}" type="presOf" srcId="{850BDB31-7899-47A8-8A8D-2651EE81DB1C}" destId="{B6C2774B-CEC3-4885-8925-9AD4E72E39CE}" srcOrd="1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BC11580B-F8BC-45CC-A663-02E2FFD36674}" type="presOf" srcId="{052F7232-50DC-44E8-9F5D-8FEEAEB86E33}" destId="{9779251D-D94F-458D-8625-FA8430489ABD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2863E9E9-838D-4760-B043-23CEE26121CF}" type="presOf" srcId="{15828F25-D9DC-474E-BDB7-D0C96BB09D53}" destId="{40A4609C-9060-46DB-B6FB-91E6E6B2159D}" srcOrd="1" destOrd="0" presId="urn:microsoft.com/office/officeart/2005/8/layout/radial1"/>
    <dgm:cxn modelId="{A69BC618-AEAC-4396-986C-39603994EA80}" type="presOf" srcId="{5A305073-4AE3-4F5A-9103-E20EE30AA624}" destId="{B4689F4D-C616-4B5A-AB08-969AFEC6F29C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1346925A-F33C-411D-AE7E-E2B48BD3222C}" type="presOf" srcId="{2A64F063-8E2B-4178-A591-FB7DC84F714A}" destId="{8E90EB8E-B405-4CFE-8B98-4A3730E11E4A}" srcOrd="0" destOrd="0" presId="urn:microsoft.com/office/officeart/2005/8/layout/radial1"/>
    <dgm:cxn modelId="{1B961A06-C740-4958-9E74-F4172EBE1B46}" type="presOf" srcId="{4199C120-FE21-41AC-9A33-F6885A63D66E}" destId="{38A04AD7-3C30-42FD-9169-981E636C19E5}" srcOrd="0" destOrd="0" presId="urn:microsoft.com/office/officeart/2005/8/layout/radial1"/>
    <dgm:cxn modelId="{D55F649B-CF45-4A27-8AC2-3B0E62F60398}" type="presOf" srcId="{C3B366E1-35BE-4501-9211-79E56F24F0B1}" destId="{21AB2C71-7445-44F1-88DA-8920B87614F7}" srcOrd="0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6EA358A6-3FD3-4501-97EF-F36868A71B5A}" type="presOf" srcId="{948D7AA2-6A07-4029-958A-456C6A888F0B}" destId="{D418F6EB-147F-4047-B751-E8166DE58772}" srcOrd="0" destOrd="0" presId="urn:microsoft.com/office/officeart/2005/8/layout/radial1"/>
    <dgm:cxn modelId="{9698FE8D-BAFA-45C0-AA29-A9D80CAEC3DF}" type="presOf" srcId="{11E86306-1FA3-4165-81CF-E5CFBAACAB41}" destId="{6C400A76-512C-4622-ABC7-4A7262143CD7}" srcOrd="1" destOrd="0" presId="urn:microsoft.com/office/officeart/2005/8/layout/radial1"/>
    <dgm:cxn modelId="{3107A732-1B30-401C-8EC7-83A819FDB760}" type="presOf" srcId="{A2E5F42E-C718-432A-8A41-71BF82BBE18E}" destId="{5514A104-9BD3-4559-9BDA-E17D63A5FAED}" srcOrd="1" destOrd="0" presId="urn:microsoft.com/office/officeart/2005/8/layout/radial1"/>
    <dgm:cxn modelId="{3321DABD-FDA6-4924-A9CD-76AA1F4298AD}" type="presParOf" srcId="{FC4E895A-5CB6-4776-9D34-BC12EF08CF61}" destId="{22672531-8C33-499F-A8B8-1F76FA72B8E1}" srcOrd="0" destOrd="0" presId="urn:microsoft.com/office/officeart/2005/8/layout/radial1"/>
    <dgm:cxn modelId="{E74588B2-D464-4C8E-933F-2FE4365CE5B8}" type="presParOf" srcId="{FC4E895A-5CB6-4776-9D34-BC12EF08CF61}" destId="{2CB797D3-131D-4B40-8D1C-3C0BCCD4E26A}" srcOrd="1" destOrd="0" presId="urn:microsoft.com/office/officeart/2005/8/layout/radial1"/>
    <dgm:cxn modelId="{7A32B7BC-C409-4E31-ABCF-4994CEC9EE58}" type="presParOf" srcId="{2CB797D3-131D-4B40-8D1C-3C0BCCD4E26A}" destId="{9C4E9843-91FB-4B66-AD05-A718EA51A920}" srcOrd="0" destOrd="0" presId="urn:microsoft.com/office/officeart/2005/8/layout/radial1"/>
    <dgm:cxn modelId="{D49A8654-111A-40D9-87FC-69142FF7D557}" type="presParOf" srcId="{FC4E895A-5CB6-4776-9D34-BC12EF08CF61}" destId="{9F81A141-1B04-4A03-B238-37F7A90993F2}" srcOrd="2" destOrd="0" presId="urn:microsoft.com/office/officeart/2005/8/layout/radial1"/>
    <dgm:cxn modelId="{2775E89A-3153-4E01-93E7-CBC03D194625}" type="presParOf" srcId="{FC4E895A-5CB6-4776-9D34-BC12EF08CF61}" destId="{09F81971-61A1-4CB0-8EEA-38BD69D84A68}" srcOrd="3" destOrd="0" presId="urn:microsoft.com/office/officeart/2005/8/layout/radial1"/>
    <dgm:cxn modelId="{2EC9EAB8-4D4B-4276-B054-13B6467EBD81}" type="presParOf" srcId="{09F81971-61A1-4CB0-8EEA-38BD69D84A68}" destId="{40A4609C-9060-46DB-B6FB-91E6E6B2159D}" srcOrd="0" destOrd="0" presId="urn:microsoft.com/office/officeart/2005/8/layout/radial1"/>
    <dgm:cxn modelId="{51642921-BFB2-429D-B527-ECB9D3AD2102}" type="presParOf" srcId="{FC4E895A-5CB6-4776-9D34-BC12EF08CF61}" destId="{B4689F4D-C616-4B5A-AB08-969AFEC6F29C}" srcOrd="4" destOrd="0" presId="urn:microsoft.com/office/officeart/2005/8/layout/radial1"/>
    <dgm:cxn modelId="{BF497782-2977-4713-B8C6-5E3FB8997F39}" type="presParOf" srcId="{FC4E895A-5CB6-4776-9D34-BC12EF08CF61}" destId="{9A99AA90-6398-4A9E-9C90-9A289D0B4ED1}" srcOrd="5" destOrd="0" presId="urn:microsoft.com/office/officeart/2005/8/layout/radial1"/>
    <dgm:cxn modelId="{3F23C4E8-9231-46E6-A89D-7703F6FCABF4}" type="presParOf" srcId="{9A99AA90-6398-4A9E-9C90-9A289D0B4ED1}" destId="{2AE10A3F-8376-4022-8435-7D23E2A99C52}" srcOrd="0" destOrd="0" presId="urn:microsoft.com/office/officeart/2005/8/layout/radial1"/>
    <dgm:cxn modelId="{EDEC7EC1-0811-4034-BD7E-5B8BED402720}" type="presParOf" srcId="{FC4E895A-5CB6-4776-9D34-BC12EF08CF61}" destId="{8E90EB8E-B405-4CFE-8B98-4A3730E11E4A}" srcOrd="6" destOrd="0" presId="urn:microsoft.com/office/officeart/2005/8/layout/radial1"/>
    <dgm:cxn modelId="{E22D66C1-4A87-41E0-A552-74286AD0FD4B}" type="presParOf" srcId="{FC4E895A-5CB6-4776-9D34-BC12EF08CF61}" destId="{D23AFAD6-9784-476C-B26A-F6CCAEF2A753}" srcOrd="7" destOrd="0" presId="urn:microsoft.com/office/officeart/2005/8/layout/radial1"/>
    <dgm:cxn modelId="{DDDCF482-E43B-4E3B-BF4D-AF35F3D45232}" type="presParOf" srcId="{D23AFAD6-9784-476C-B26A-F6CCAEF2A753}" destId="{6C400A76-512C-4622-ABC7-4A7262143CD7}" srcOrd="0" destOrd="0" presId="urn:microsoft.com/office/officeart/2005/8/layout/radial1"/>
    <dgm:cxn modelId="{20C02504-1AD0-4AFC-9682-F1B5EA3EC422}" type="presParOf" srcId="{FC4E895A-5CB6-4776-9D34-BC12EF08CF61}" destId="{30E7B6AA-B589-42F5-B263-2F67E7BFE06E}" srcOrd="8" destOrd="0" presId="urn:microsoft.com/office/officeart/2005/8/layout/radial1"/>
    <dgm:cxn modelId="{85BA82C4-904B-4252-B0CD-E2FAFB7F3E9C}" type="presParOf" srcId="{FC4E895A-5CB6-4776-9D34-BC12EF08CF61}" destId="{1BB1C879-ADD1-46CE-9D67-364F5ECE1CD3}" srcOrd="9" destOrd="0" presId="urn:microsoft.com/office/officeart/2005/8/layout/radial1"/>
    <dgm:cxn modelId="{7E5C4289-258C-4738-874E-9532663D9D3B}" type="presParOf" srcId="{1BB1C879-ADD1-46CE-9D67-364F5ECE1CD3}" destId="{62ECBD28-2110-4395-8718-5D140BE52464}" srcOrd="0" destOrd="0" presId="urn:microsoft.com/office/officeart/2005/8/layout/radial1"/>
    <dgm:cxn modelId="{7528F280-7FD7-47FA-B945-AFD082320FFE}" type="presParOf" srcId="{FC4E895A-5CB6-4776-9D34-BC12EF08CF61}" destId="{5A8679B6-7689-4D75-A7A5-C24CDE107484}" srcOrd="10" destOrd="0" presId="urn:microsoft.com/office/officeart/2005/8/layout/radial1"/>
    <dgm:cxn modelId="{37D2E443-6BB0-4514-84F7-B8E20D518F25}" type="presParOf" srcId="{FC4E895A-5CB6-4776-9D34-BC12EF08CF61}" destId="{A5A442AC-CDA8-474B-92EE-3D632F0EC957}" srcOrd="11" destOrd="0" presId="urn:microsoft.com/office/officeart/2005/8/layout/radial1"/>
    <dgm:cxn modelId="{6AF381F4-D99C-40FC-AA76-0A6665D6BE9F}" type="presParOf" srcId="{A5A442AC-CDA8-474B-92EE-3D632F0EC957}" destId="{B6C2774B-CEC3-4885-8925-9AD4E72E39CE}" srcOrd="0" destOrd="0" presId="urn:microsoft.com/office/officeart/2005/8/layout/radial1"/>
    <dgm:cxn modelId="{E26F01DC-9E3A-4C0C-AB99-AF57C1B8E511}" type="presParOf" srcId="{FC4E895A-5CB6-4776-9D34-BC12EF08CF61}" destId="{D418F6EB-147F-4047-B751-E8166DE58772}" srcOrd="12" destOrd="0" presId="urn:microsoft.com/office/officeart/2005/8/layout/radial1"/>
    <dgm:cxn modelId="{B532BD36-099D-434C-B1BF-45C49896E953}" type="presParOf" srcId="{FC4E895A-5CB6-4776-9D34-BC12EF08CF61}" destId="{BC211171-4868-4B1B-8C84-7AFE7DA92B72}" srcOrd="13" destOrd="0" presId="urn:microsoft.com/office/officeart/2005/8/layout/radial1"/>
    <dgm:cxn modelId="{C59E22C6-52F9-41E5-BC14-6E3574AE959F}" type="presParOf" srcId="{BC211171-4868-4B1B-8C84-7AFE7DA92B72}" destId="{5514A104-9BD3-4559-9BDA-E17D63A5FAED}" srcOrd="0" destOrd="0" presId="urn:microsoft.com/office/officeart/2005/8/layout/radial1"/>
    <dgm:cxn modelId="{B7CBC745-7A9B-4C80-91B1-A73D263999C6}" type="presParOf" srcId="{FC4E895A-5CB6-4776-9D34-BC12EF08CF61}" destId="{9779251D-D94F-458D-8625-FA8430489ABD}" srcOrd="14" destOrd="0" presId="urn:microsoft.com/office/officeart/2005/8/layout/radial1"/>
    <dgm:cxn modelId="{40CF39C6-C875-4895-AFD3-DDD328C97CF7}" type="presParOf" srcId="{FC4E895A-5CB6-4776-9D34-BC12EF08CF61}" destId="{38A04AD7-3C30-42FD-9169-981E636C19E5}" srcOrd="15" destOrd="0" presId="urn:microsoft.com/office/officeart/2005/8/layout/radial1"/>
    <dgm:cxn modelId="{6D95DF7E-331C-4F96-B062-25E2C8323B9F}" type="presParOf" srcId="{38A04AD7-3C30-42FD-9169-981E636C19E5}" destId="{ACABAC21-A12D-4CBC-B952-3A73C95768F1}" srcOrd="0" destOrd="0" presId="urn:microsoft.com/office/officeart/2005/8/layout/radial1"/>
    <dgm:cxn modelId="{DAE3AB4D-9AB5-4C8E-960A-B469DE9D498A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14518,4 (49,1%)</a:t>
          </a:r>
          <a:endParaRPr lang="ru-RU" sz="14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20,0 (0,1%)</a:t>
          </a:r>
          <a:endParaRPr lang="ru-RU" sz="12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474,5 (1,6%)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650,0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(2,2%)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11563,0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(39,1%)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427,9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(1,5%)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480,0 (1,6%)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1 405,0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(4,8%)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109D4B-A64D-4E4D-82BE-A96C492FB87C}" type="presOf" srcId="{15828F25-D9DC-474E-BDB7-D0C96BB09D53}" destId="{09F81971-61A1-4CB0-8EEA-38BD69D84A68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DBC4C0FB-BCFF-4B66-99D3-58722FAF2F09}" type="presOf" srcId="{850BDB31-7899-47A8-8A8D-2651EE81DB1C}" destId="{B6C2774B-CEC3-4885-8925-9AD4E72E39CE}" srcOrd="1" destOrd="0" presId="urn:microsoft.com/office/officeart/2005/8/layout/radial1"/>
    <dgm:cxn modelId="{1460E47D-C0D0-4C27-9362-C22DBAB320F6}" type="presOf" srcId="{15828F25-D9DC-474E-BDB7-D0C96BB09D53}" destId="{40A4609C-9060-46DB-B6FB-91E6E6B2159D}" srcOrd="1" destOrd="0" presId="urn:microsoft.com/office/officeart/2005/8/layout/radial1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48696C75-F555-42F0-BC35-54909E175C64}" type="presOf" srcId="{065A3735-5D80-4FA3-B867-379611BFBD38}" destId="{9F81A141-1B04-4A03-B238-37F7A90993F2}" srcOrd="0" destOrd="0" presId="urn:microsoft.com/office/officeart/2005/8/layout/radial1"/>
    <dgm:cxn modelId="{5DD08697-8B07-4E87-B795-14D1B240AC61}" type="presOf" srcId="{A2E5F42E-C718-432A-8A41-71BF82BBE18E}" destId="{BC211171-4868-4B1B-8C84-7AFE7DA92B72}" srcOrd="0" destOrd="0" presId="urn:microsoft.com/office/officeart/2005/8/layout/radial1"/>
    <dgm:cxn modelId="{9779E4BA-3972-40E7-8A4B-3EE085E0F45D}" type="presOf" srcId="{1B234536-2071-46C6-A491-AF4B1A3F9FEB}" destId="{30E7B6AA-B589-42F5-B263-2F67E7BFE06E}" srcOrd="0" destOrd="0" presId="urn:microsoft.com/office/officeart/2005/8/layout/radial1"/>
    <dgm:cxn modelId="{DC8C667D-8681-4B44-92F8-5DACD61F144B}" type="presOf" srcId="{4199C120-FE21-41AC-9A33-F6885A63D66E}" destId="{ACABAC21-A12D-4CBC-B952-3A73C95768F1}" srcOrd="1" destOrd="0" presId="urn:microsoft.com/office/officeart/2005/8/layout/radial1"/>
    <dgm:cxn modelId="{FA02B6E2-4C82-4596-936F-2A77836CEE6F}" type="presOf" srcId="{C3B366E1-35BE-4501-9211-79E56F24F0B1}" destId="{21AB2C71-7445-44F1-88DA-8920B87614F7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80855DC1-AA45-4B41-840D-02AB002C32F1}" type="presOf" srcId="{2A64F063-8E2B-4178-A591-FB7DC84F714A}" destId="{8E90EB8E-B405-4CFE-8B98-4A3730E11E4A}" srcOrd="0" destOrd="0" presId="urn:microsoft.com/office/officeart/2005/8/layout/radial1"/>
    <dgm:cxn modelId="{4EF60C12-3927-4B30-ADB3-B2EB0FB7729A}" type="presOf" srcId="{8AB6F3CB-D047-4C8E-B920-0BDFB57A2588}" destId="{62ECBD28-2110-4395-8718-5D140BE52464}" srcOrd="1" destOrd="0" presId="urn:microsoft.com/office/officeart/2005/8/layout/radial1"/>
    <dgm:cxn modelId="{D8EB9C0E-52AF-4943-8F22-4B4AA24A6B0C}" type="presOf" srcId="{948D7AA2-6A07-4029-958A-456C6A888F0B}" destId="{D418F6EB-147F-4047-B751-E8166DE58772}" srcOrd="0" destOrd="0" presId="urn:microsoft.com/office/officeart/2005/8/layout/radial1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256BE3FA-878A-42FE-BA58-414926301839}" type="presOf" srcId="{052F7232-50DC-44E8-9F5D-8FEEAEB86E33}" destId="{9779251D-D94F-458D-8625-FA8430489ABD}" srcOrd="0" destOrd="0" presId="urn:microsoft.com/office/officeart/2005/8/layout/radial1"/>
    <dgm:cxn modelId="{7F2A0D06-6DAA-45E6-A227-96CD2712C262}" type="presOf" srcId="{0AA0458B-F171-4752-8952-9B01C6B0DB39}" destId="{9A99AA90-6398-4A9E-9C90-9A289D0B4ED1}" srcOrd="0" destOrd="0" presId="urn:microsoft.com/office/officeart/2005/8/layout/radial1"/>
    <dgm:cxn modelId="{62D815E9-5F22-4CE4-9029-496FD1DA3349}" type="presOf" srcId="{B179D74B-D7BA-4ED1-A72F-D0DA76E8417A}" destId="{22672531-8C33-499F-A8B8-1F76FA72B8E1}" srcOrd="0" destOrd="0" presId="urn:microsoft.com/office/officeart/2005/8/layout/radial1"/>
    <dgm:cxn modelId="{B1CB4AC2-6CBF-401D-8A92-A9129238361F}" type="presOf" srcId="{5A305073-4AE3-4F5A-9103-E20EE30AA624}" destId="{B4689F4D-C616-4B5A-AB08-969AFEC6F29C}" srcOrd="0" destOrd="0" presId="urn:microsoft.com/office/officeart/2005/8/layout/radial1"/>
    <dgm:cxn modelId="{492C65A6-6145-45E2-B901-570E2BB24895}" type="presOf" srcId="{11E86306-1FA3-4165-81CF-E5CFBAACAB41}" destId="{6C400A76-512C-4622-ABC7-4A7262143CD7}" srcOrd="1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32920980-136C-4ABD-872E-90A5127BA402}" type="presOf" srcId="{850BDB31-7899-47A8-8A8D-2651EE81DB1C}" destId="{A5A442AC-CDA8-474B-92EE-3D632F0EC957}" srcOrd="0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0213E243-EA4D-4979-879A-9C6EE438B3E9}" type="presOf" srcId="{4199C120-FE21-41AC-9A33-F6885A63D66E}" destId="{38A04AD7-3C30-42FD-9169-981E636C19E5}" srcOrd="0" destOrd="0" presId="urn:microsoft.com/office/officeart/2005/8/layout/radial1"/>
    <dgm:cxn modelId="{428D9495-84D2-4B25-9505-51645AEC13BF}" type="presOf" srcId="{607EE9E9-D002-42FE-B74D-D945412804DF}" destId="{9C4E9843-91FB-4B66-AD05-A718EA51A920}" srcOrd="1" destOrd="0" presId="urn:microsoft.com/office/officeart/2005/8/layout/radial1"/>
    <dgm:cxn modelId="{0724A5D8-4886-412C-9687-5F1922692C18}" type="presOf" srcId="{8AB6F3CB-D047-4C8E-B920-0BDFB57A2588}" destId="{1BB1C879-ADD1-46CE-9D67-364F5ECE1CD3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4942A11E-FA18-40BF-8166-FA98EABFD524}" type="presOf" srcId="{1F8E4B7B-3190-492B-BA7B-9B52CE7D79BE}" destId="{FC4E895A-5CB6-4776-9D34-BC12EF08CF61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E0F34159-F667-48B5-AF07-0714091878DF}" type="presOf" srcId="{11E86306-1FA3-4165-81CF-E5CFBAACAB41}" destId="{D23AFAD6-9784-476C-B26A-F6CCAEF2A753}" srcOrd="0" destOrd="0" presId="urn:microsoft.com/office/officeart/2005/8/layout/radial1"/>
    <dgm:cxn modelId="{6435D067-CB30-44EE-AC8E-7FE1D341F043}" type="presOf" srcId="{0AA0458B-F171-4752-8952-9B01C6B0DB39}" destId="{2AE10A3F-8376-4022-8435-7D23E2A99C52}" srcOrd="1" destOrd="0" presId="urn:microsoft.com/office/officeart/2005/8/layout/radial1"/>
    <dgm:cxn modelId="{7D19B023-6334-4C30-A587-97F9D3306480}" type="presOf" srcId="{607EE9E9-D002-42FE-B74D-D945412804DF}" destId="{2CB797D3-131D-4B40-8D1C-3C0BCCD4E26A}" srcOrd="0" destOrd="0" presId="urn:microsoft.com/office/officeart/2005/8/layout/radial1"/>
    <dgm:cxn modelId="{58408D01-F651-4528-ACA6-C0FC6AF5D74F}" type="presOf" srcId="{84FA42E0-3171-4CBA-9E87-E80A4C844FE3}" destId="{5A8679B6-7689-4D75-A7A5-C24CDE107484}" srcOrd="0" destOrd="0" presId="urn:microsoft.com/office/officeart/2005/8/layout/radial1"/>
    <dgm:cxn modelId="{F499AC9A-7DC6-4483-9BC5-3804AAAE76B7}" type="presOf" srcId="{A2E5F42E-C718-432A-8A41-71BF82BBE18E}" destId="{5514A104-9BD3-4559-9BDA-E17D63A5FAED}" srcOrd="1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D5BFC139-238C-4DD7-A6DB-7603D5464560}" type="presParOf" srcId="{FC4E895A-5CB6-4776-9D34-BC12EF08CF61}" destId="{22672531-8C33-499F-A8B8-1F76FA72B8E1}" srcOrd="0" destOrd="0" presId="urn:microsoft.com/office/officeart/2005/8/layout/radial1"/>
    <dgm:cxn modelId="{95B700F4-3799-4012-AB96-D4C264D47F60}" type="presParOf" srcId="{FC4E895A-5CB6-4776-9D34-BC12EF08CF61}" destId="{2CB797D3-131D-4B40-8D1C-3C0BCCD4E26A}" srcOrd="1" destOrd="0" presId="urn:microsoft.com/office/officeart/2005/8/layout/radial1"/>
    <dgm:cxn modelId="{0F4932F1-FEE1-4C0F-BF47-1FD821F8E552}" type="presParOf" srcId="{2CB797D3-131D-4B40-8D1C-3C0BCCD4E26A}" destId="{9C4E9843-91FB-4B66-AD05-A718EA51A920}" srcOrd="0" destOrd="0" presId="urn:microsoft.com/office/officeart/2005/8/layout/radial1"/>
    <dgm:cxn modelId="{03CA53A8-5C69-4F44-9112-F25FDFA9D56E}" type="presParOf" srcId="{FC4E895A-5CB6-4776-9D34-BC12EF08CF61}" destId="{9F81A141-1B04-4A03-B238-37F7A90993F2}" srcOrd="2" destOrd="0" presId="urn:microsoft.com/office/officeart/2005/8/layout/radial1"/>
    <dgm:cxn modelId="{4CA17EAE-2A30-41E1-8A34-7B84EC9D4675}" type="presParOf" srcId="{FC4E895A-5CB6-4776-9D34-BC12EF08CF61}" destId="{09F81971-61A1-4CB0-8EEA-38BD69D84A68}" srcOrd="3" destOrd="0" presId="urn:microsoft.com/office/officeart/2005/8/layout/radial1"/>
    <dgm:cxn modelId="{DFE0E886-85FF-4D28-84AC-301FCCE666B4}" type="presParOf" srcId="{09F81971-61A1-4CB0-8EEA-38BD69D84A68}" destId="{40A4609C-9060-46DB-B6FB-91E6E6B2159D}" srcOrd="0" destOrd="0" presId="urn:microsoft.com/office/officeart/2005/8/layout/radial1"/>
    <dgm:cxn modelId="{13301B6C-26E3-41F4-B422-A588B56E9335}" type="presParOf" srcId="{FC4E895A-5CB6-4776-9D34-BC12EF08CF61}" destId="{B4689F4D-C616-4B5A-AB08-969AFEC6F29C}" srcOrd="4" destOrd="0" presId="urn:microsoft.com/office/officeart/2005/8/layout/radial1"/>
    <dgm:cxn modelId="{CBEF9357-7B85-4AC0-82D5-9DD95D0EF721}" type="presParOf" srcId="{FC4E895A-5CB6-4776-9D34-BC12EF08CF61}" destId="{9A99AA90-6398-4A9E-9C90-9A289D0B4ED1}" srcOrd="5" destOrd="0" presId="urn:microsoft.com/office/officeart/2005/8/layout/radial1"/>
    <dgm:cxn modelId="{4C6ECC87-9531-49FA-8B6B-72669BB7E993}" type="presParOf" srcId="{9A99AA90-6398-4A9E-9C90-9A289D0B4ED1}" destId="{2AE10A3F-8376-4022-8435-7D23E2A99C52}" srcOrd="0" destOrd="0" presId="urn:microsoft.com/office/officeart/2005/8/layout/radial1"/>
    <dgm:cxn modelId="{93EB3977-ECC6-4398-BB1E-3C2617949381}" type="presParOf" srcId="{FC4E895A-5CB6-4776-9D34-BC12EF08CF61}" destId="{8E90EB8E-B405-4CFE-8B98-4A3730E11E4A}" srcOrd="6" destOrd="0" presId="urn:microsoft.com/office/officeart/2005/8/layout/radial1"/>
    <dgm:cxn modelId="{5A9B418B-73E7-42AF-ABB7-034179ADC4E3}" type="presParOf" srcId="{FC4E895A-5CB6-4776-9D34-BC12EF08CF61}" destId="{D23AFAD6-9784-476C-B26A-F6CCAEF2A753}" srcOrd="7" destOrd="0" presId="urn:microsoft.com/office/officeart/2005/8/layout/radial1"/>
    <dgm:cxn modelId="{4C2F9673-89B2-4245-B8E7-A14A18E5A217}" type="presParOf" srcId="{D23AFAD6-9784-476C-B26A-F6CCAEF2A753}" destId="{6C400A76-512C-4622-ABC7-4A7262143CD7}" srcOrd="0" destOrd="0" presId="urn:microsoft.com/office/officeart/2005/8/layout/radial1"/>
    <dgm:cxn modelId="{627BB71E-C243-4040-A9A8-BA3ECAC7315C}" type="presParOf" srcId="{FC4E895A-5CB6-4776-9D34-BC12EF08CF61}" destId="{30E7B6AA-B589-42F5-B263-2F67E7BFE06E}" srcOrd="8" destOrd="0" presId="urn:microsoft.com/office/officeart/2005/8/layout/radial1"/>
    <dgm:cxn modelId="{A1F3ABF3-3AC1-40C8-BDE1-087181F2A44A}" type="presParOf" srcId="{FC4E895A-5CB6-4776-9D34-BC12EF08CF61}" destId="{1BB1C879-ADD1-46CE-9D67-364F5ECE1CD3}" srcOrd="9" destOrd="0" presId="urn:microsoft.com/office/officeart/2005/8/layout/radial1"/>
    <dgm:cxn modelId="{9C4281DB-A16A-43D5-8F59-6FE50E43C4ED}" type="presParOf" srcId="{1BB1C879-ADD1-46CE-9D67-364F5ECE1CD3}" destId="{62ECBD28-2110-4395-8718-5D140BE52464}" srcOrd="0" destOrd="0" presId="urn:microsoft.com/office/officeart/2005/8/layout/radial1"/>
    <dgm:cxn modelId="{13D8BF0F-AC82-4197-99EB-C0E4A40297F8}" type="presParOf" srcId="{FC4E895A-5CB6-4776-9D34-BC12EF08CF61}" destId="{5A8679B6-7689-4D75-A7A5-C24CDE107484}" srcOrd="10" destOrd="0" presId="urn:microsoft.com/office/officeart/2005/8/layout/radial1"/>
    <dgm:cxn modelId="{987B71E6-171D-4D1E-823F-8E7BB8C78770}" type="presParOf" srcId="{FC4E895A-5CB6-4776-9D34-BC12EF08CF61}" destId="{A5A442AC-CDA8-474B-92EE-3D632F0EC957}" srcOrd="11" destOrd="0" presId="urn:microsoft.com/office/officeart/2005/8/layout/radial1"/>
    <dgm:cxn modelId="{9FBE6A18-4848-4016-A405-AD4B2DADCFCB}" type="presParOf" srcId="{A5A442AC-CDA8-474B-92EE-3D632F0EC957}" destId="{B6C2774B-CEC3-4885-8925-9AD4E72E39CE}" srcOrd="0" destOrd="0" presId="urn:microsoft.com/office/officeart/2005/8/layout/radial1"/>
    <dgm:cxn modelId="{196BE08A-5752-4E9F-B9B2-E40F245F0F1A}" type="presParOf" srcId="{FC4E895A-5CB6-4776-9D34-BC12EF08CF61}" destId="{D418F6EB-147F-4047-B751-E8166DE58772}" srcOrd="12" destOrd="0" presId="urn:microsoft.com/office/officeart/2005/8/layout/radial1"/>
    <dgm:cxn modelId="{86A51113-C6CD-44D6-A1C2-B7A53897E952}" type="presParOf" srcId="{FC4E895A-5CB6-4776-9D34-BC12EF08CF61}" destId="{BC211171-4868-4B1B-8C84-7AFE7DA92B72}" srcOrd="13" destOrd="0" presId="urn:microsoft.com/office/officeart/2005/8/layout/radial1"/>
    <dgm:cxn modelId="{7E1674A3-A2C6-4D24-997C-D2E12AD3FD96}" type="presParOf" srcId="{BC211171-4868-4B1B-8C84-7AFE7DA92B72}" destId="{5514A104-9BD3-4559-9BDA-E17D63A5FAED}" srcOrd="0" destOrd="0" presId="urn:microsoft.com/office/officeart/2005/8/layout/radial1"/>
    <dgm:cxn modelId="{F0F4F888-F129-46CB-BA27-B44A08B972AD}" type="presParOf" srcId="{FC4E895A-5CB6-4776-9D34-BC12EF08CF61}" destId="{9779251D-D94F-458D-8625-FA8430489ABD}" srcOrd="14" destOrd="0" presId="urn:microsoft.com/office/officeart/2005/8/layout/radial1"/>
    <dgm:cxn modelId="{8BAA909D-D087-496B-B4AC-8D68BA731676}" type="presParOf" srcId="{FC4E895A-5CB6-4776-9D34-BC12EF08CF61}" destId="{38A04AD7-3C30-42FD-9169-981E636C19E5}" srcOrd="15" destOrd="0" presId="urn:microsoft.com/office/officeart/2005/8/layout/radial1"/>
    <dgm:cxn modelId="{3F154069-3658-4B82-9BE5-8848297BF621}" type="presParOf" srcId="{38A04AD7-3C30-42FD-9169-981E636C19E5}" destId="{ACABAC21-A12D-4CBC-B952-3A73C95768F1}" srcOrd="0" destOrd="0" presId="urn:microsoft.com/office/officeart/2005/8/layout/radial1"/>
    <dgm:cxn modelId="{CE42BD8A-B0B0-46B4-84C5-16BFADA75D0C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14428,7 (49,2%)</a:t>
          </a:r>
          <a:endParaRPr lang="ru-RU" sz="14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20,0 (0,1%)</a:t>
          </a:r>
          <a:endParaRPr lang="ru-RU" sz="12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474,5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(1,6%)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707,6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(2,4%)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11373,0  (38,8%)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427,9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(1,5%)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480,0 (1,6%)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1405,0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(4,8%)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D25367-9217-4062-8B5B-ABAC3CA8773C}" type="presOf" srcId="{11E86306-1FA3-4165-81CF-E5CFBAACAB41}" destId="{6C400A76-512C-4622-ABC7-4A7262143CD7}" srcOrd="1" destOrd="0" presId="urn:microsoft.com/office/officeart/2005/8/layout/radial1"/>
    <dgm:cxn modelId="{9466C4FC-2610-4FFE-8B52-EF72F5E49E01}" type="presOf" srcId="{0AA0458B-F171-4752-8952-9B01C6B0DB39}" destId="{9A99AA90-6398-4A9E-9C90-9A289D0B4ED1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8072D118-1D74-4C79-83C4-1547F38720CF}" type="presOf" srcId="{0AA0458B-F171-4752-8952-9B01C6B0DB39}" destId="{2AE10A3F-8376-4022-8435-7D23E2A99C52}" srcOrd="1" destOrd="0" presId="urn:microsoft.com/office/officeart/2005/8/layout/radial1"/>
    <dgm:cxn modelId="{9E794911-B0D8-47A0-ACFF-BCEB6FBE3546}" type="presOf" srcId="{4199C120-FE21-41AC-9A33-F6885A63D66E}" destId="{38A04AD7-3C30-42FD-9169-981E636C19E5}" srcOrd="0" destOrd="0" presId="urn:microsoft.com/office/officeart/2005/8/layout/radial1"/>
    <dgm:cxn modelId="{663E08D2-5229-4FAE-B823-DCD1FFBC250C}" type="presOf" srcId="{607EE9E9-D002-42FE-B74D-D945412804DF}" destId="{2CB797D3-131D-4B40-8D1C-3C0BCCD4E26A}" srcOrd="0" destOrd="0" presId="urn:microsoft.com/office/officeart/2005/8/layout/radial1"/>
    <dgm:cxn modelId="{35A6C259-C03B-403C-9CFF-9DE400F024AB}" type="presOf" srcId="{A2E5F42E-C718-432A-8A41-71BF82BBE18E}" destId="{BC211171-4868-4B1B-8C84-7AFE7DA92B72}" srcOrd="0" destOrd="0" presId="urn:microsoft.com/office/officeart/2005/8/layout/radial1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FCE3A705-1BCA-4B03-9C23-5FE963DF8732}" type="presOf" srcId="{065A3735-5D80-4FA3-B867-379611BFBD38}" destId="{9F81A141-1B04-4A03-B238-37F7A90993F2}" srcOrd="0" destOrd="0" presId="urn:microsoft.com/office/officeart/2005/8/layout/radial1"/>
    <dgm:cxn modelId="{B817498E-CEC7-4244-A994-C97A80A36B13}" type="presOf" srcId="{8AB6F3CB-D047-4C8E-B920-0BDFB57A2588}" destId="{62ECBD28-2110-4395-8718-5D140BE52464}" srcOrd="1" destOrd="0" presId="urn:microsoft.com/office/officeart/2005/8/layout/radial1"/>
    <dgm:cxn modelId="{24A774C6-35EA-487C-921F-F235A408F345}" type="presOf" srcId="{15828F25-D9DC-474E-BDB7-D0C96BB09D53}" destId="{09F81971-61A1-4CB0-8EEA-38BD69D84A68}" srcOrd="0" destOrd="0" presId="urn:microsoft.com/office/officeart/2005/8/layout/radial1"/>
    <dgm:cxn modelId="{E1344D80-268F-4D1B-A065-C03B9B87F28E}" type="presOf" srcId="{A2E5F42E-C718-432A-8A41-71BF82BBE18E}" destId="{5514A104-9BD3-4559-9BDA-E17D63A5FAED}" srcOrd="1" destOrd="0" presId="urn:microsoft.com/office/officeart/2005/8/layout/radial1"/>
    <dgm:cxn modelId="{43351330-D4C0-463B-B187-10A7202DACBC}" type="presOf" srcId="{8AB6F3CB-D047-4C8E-B920-0BDFB57A2588}" destId="{1BB1C879-ADD1-46CE-9D67-364F5ECE1CD3}" srcOrd="0" destOrd="0" presId="urn:microsoft.com/office/officeart/2005/8/layout/radial1"/>
    <dgm:cxn modelId="{615718A6-78A3-42E6-8E81-2755DFD36307}" type="presOf" srcId="{1B234536-2071-46C6-A491-AF4B1A3F9FEB}" destId="{30E7B6AA-B589-42F5-B263-2F67E7BFE06E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51A3B8EB-C38A-48FF-928B-C84CA464E6A5}" type="presOf" srcId="{11E86306-1FA3-4165-81CF-E5CFBAACAB41}" destId="{D23AFAD6-9784-476C-B26A-F6CCAEF2A753}" srcOrd="0" destOrd="0" presId="urn:microsoft.com/office/officeart/2005/8/layout/radial1"/>
    <dgm:cxn modelId="{1C890CEC-3D97-41DD-844B-7725E991BF23}" type="presOf" srcId="{84FA42E0-3171-4CBA-9E87-E80A4C844FE3}" destId="{5A8679B6-7689-4D75-A7A5-C24CDE107484}" srcOrd="0" destOrd="0" presId="urn:microsoft.com/office/officeart/2005/8/layout/radial1"/>
    <dgm:cxn modelId="{AFA0A4C8-D2CA-4289-AE92-B39E874D2C05}" type="presOf" srcId="{C3B366E1-35BE-4501-9211-79E56F24F0B1}" destId="{21AB2C71-7445-44F1-88DA-8920B87614F7}" srcOrd="0" destOrd="0" presId="urn:microsoft.com/office/officeart/2005/8/layout/radial1"/>
    <dgm:cxn modelId="{A892413D-7F7D-4178-9758-1329AC706255}" type="presOf" srcId="{850BDB31-7899-47A8-8A8D-2651EE81DB1C}" destId="{A5A442AC-CDA8-474B-92EE-3D632F0EC957}" srcOrd="0" destOrd="0" presId="urn:microsoft.com/office/officeart/2005/8/layout/radial1"/>
    <dgm:cxn modelId="{83B1263A-444A-4F4D-BDDC-45570D116387}" type="presOf" srcId="{2A64F063-8E2B-4178-A591-FB7DC84F714A}" destId="{8E90EB8E-B405-4CFE-8B98-4A3730E11E4A}" srcOrd="0" destOrd="0" presId="urn:microsoft.com/office/officeart/2005/8/layout/radial1"/>
    <dgm:cxn modelId="{63DB408E-4EA0-4A7F-AA62-F979303267ED}" type="presOf" srcId="{5A305073-4AE3-4F5A-9103-E20EE30AA624}" destId="{B4689F4D-C616-4B5A-AB08-969AFEC6F29C}" srcOrd="0" destOrd="0" presId="urn:microsoft.com/office/officeart/2005/8/layout/radial1"/>
    <dgm:cxn modelId="{FAA4666E-65D7-404B-A3D8-920640583074}" type="presOf" srcId="{607EE9E9-D002-42FE-B74D-D945412804DF}" destId="{9C4E9843-91FB-4B66-AD05-A718EA51A920}" srcOrd="1" destOrd="0" presId="urn:microsoft.com/office/officeart/2005/8/layout/radial1"/>
    <dgm:cxn modelId="{FE7C2A01-A1DB-4E89-A462-9CFCDEA103ED}" type="presOf" srcId="{1F8E4B7B-3190-492B-BA7B-9B52CE7D79BE}" destId="{FC4E895A-5CB6-4776-9D34-BC12EF08CF61}" srcOrd="0" destOrd="0" presId="urn:microsoft.com/office/officeart/2005/8/layout/radial1"/>
    <dgm:cxn modelId="{1C4A0F87-B433-42A7-9E1C-20FA2A0EF002}" type="presOf" srcId="{4199C120-FE21-41AC-9A33-F6885A63D66E}" destId="{ACABAC21-A12D-4CBC-B952-3A73C95768F1}" srcOrd="1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16B2AABF-EE38-48E7-9C99-22C7E50454BB}" type="presOf" srcId="{052F7232-50DC-44E8-9F5D-8FEEAEB86E33}" destId="{9779251D-D94F-458D-8625-FA8430489ABD}" srcOrd="0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CF34ADE3-37AF-4ECE-A1E5-4F54285DC2AB}" type="presOf" srcId="{948D7AA2-6A07-4029-958A-456C6A888F0B}" destId="{D418F6EB-147F-4047-B751-E8166DE58772}" srcOrd="0" destOrd="0" presId="urn:microsoft.com/office/officeart/2005/8/layout/radial1"/>
    <dgm:cxn modelId="{8C572E51-8598-4037-B62A-9E7DAD3BD0B0}" type="presOf" srcId="{B179D74B-D7BA-4ED1-A72F-D0DA76E8417A}" destId="{22672531-8C33-499F-A8B8-1F76FA72B8E1}" srcOrd="0" destOrd="0" presId="urn:microsoft.com/office/officeart/2005/8/layout/radial1"/>
    <dgm:cxn modelId="{E21B98F9-448A-45EC-92A7-EEA47BF489D7}" type="presOf" srcId="{850BDB31-7899-47A8-8A8D-2651EE81DB1C}" destId="{B6C2774B-CEC3-4885-8925-9AD4E72E39CE}" srcOrd="1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4C06392E-E8CB-4F44-9F2A-E98EA8AABF9F}" type="presOf" srcId="{15828F25-D9DC-474E-BDB7-D0C96BB09D53}" destId="{40A4609C-9060-46DB-B6FB-91E6E6B2159D}" srcOrd="1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90F6CFE1-3940-427C-8685-9C4DD1B6E1C6}" type="presParOf" srcId="{FC4E895A-5CB6-4776-9D34-BC12EF08CF61}" destId="{22672531-8C33-499F-A8B8-1F76FA72B8E1}" srcOrd="0" destOrd="0" presId="urn:microsoft.com/office/officeart/2005/8/layout/radial1"/>
    <dgm:cxn modelId="{2CA2C0B0-5BC2-455E-AA32-7233A8F76A05}" type="presParOf" srcId="{FC4E895A-5CB6-4776-9D34-BC12EF08CF61}" destId="{2CB797D3-131D-4B40-8D1C-3C0BCCD4E26A}" srcOrd="1" destOrd="0" presId="urn:microsoft.com/office/officeart/2005/8/layout/radial1"/>
    <dgm:cxn modelId="{669CFF8A-3B2A-49C2-BE76-B698CA46E7AF}" type="presParOf" srcId="{2CB797D3-131D-4B40-8D1C-3C0BCCD4E26A}" destId="{9C4E9843-91FB-4B66-AD05-A718EA51A920}" srcOrd="0" destOrd="0" presId="urn:microsoft.com/office/officeart/2005/8/layout/radial1"/>
    <dgm:cxn modelId="{9AD8E58B-5764-40C9-B362-1F8DEB0F9B5B}" type="presParOf" srcId="{FC4E895A-5CB6-4776-9D34-BC12EF08CF61}" destId="{9F81A141-1B04-4A03-B238-37F7A90993F2}" srcOrd="2" destOrd="0" presId="urn:microsoft.com/office/officeart/2005/8/layout/radial1"/>
    <dgm:cxn modelId="{F66E6932-4CF8-4311-9411-53243AC6E762}" type="presParOf" srcId="{FC4E895A-5CB6-4776-9D34-BC12EF08CF61}" destId="{09F81971-61A1-4CB0-8EEA-38BD69D84A68}" srcOrd="3" destOrd="0" presId="urn:microsoft.com/office/officeart/2005/8/layout/radial1"/>
    <dgm:cxn modelId="{23C16CC9-04F3-4D82-9215-ECFEFB6B25C6}" type="presParOf" srcId="{09F81971-61A1-4CB0-8EEA-38BD69D84A68}" destId="{40A4609C-9060-46DB-B6FB-91E6E6B2159D}" srcOrd="0" destOrd="0" presId="urn:microsoft.com/office/officeart/2005/8/layout/radial1"/>
    <dgm:cxn modelId="{04106E16-70A5-42E7-892D-A408E38C74DA}" type="presParOf" srcId="{FC4E895A-5CB6-4776-9D34-BC12EF08CF61}" destId="{B4689F4D-C616-4B5A-AB08-969AFEC6F29C}" srcOrd="4" destOrd="0" presId="urn:microsoft.com/office/officeart/2005/8/layout/radial1"/>
    <dgm:cxn modelId="{063B7BF3-9DF9-4E6D-A746-87F205B41E9E}" type="presParOf" srcId="{FC4E895A-5CB6-4776-9D34-BC12EF08CF61}" destId="{9A99AA90-6398-4A9E-9C90-9A289D0B4ED1}" srcOrd="5" destOrd="0" presId="urn:microsoft.com/office/officeart/2005/8/layout/radial1"/>
    <dgm:cxn modelId="{03C74859-7947-4D1C-AE1B-20F5E84AB182}" type="presParOf" srcId="{9A99AA90-6398-4A9E-9C90-9A289D0B4ED1}" destId="{2AE10A3F-8376-4022-8435-7D23E2A99C52}" srcOrd="0" destOrd="0" presId="urn:microsoft.com/office/officeart/2005/8/layout/radial1"/>
    <dgm:cxn modelId="{0AAB380D-B552-4D1C-B5FB-0A91E63D7F2E}" type="presParOf" srcId="{FC4E895A-5CB6-4776-9D34-BC12EF08CF61}" destId="{8E90EB8E-B405-4CFE-8B98-4A3730E11E4A}" srcOrd="6" destOrd="0" presId="urn:microsoft.com/office/officeart/2005/8/layout/radial1"/>
    <dgm:cxn modelId="{B88C82BE-25E5-4F0A-BCFF-E52A0A4E6ECF}" type="presParOf" srcId="{FC4E895A-5CB6-4776-9D34-BC12EF08CF61}" destId="{D23AFAD6-9784-476C-B26A-F6CCAEF2A753}" srcOrd="7" destOrd="0" presId="urn:microsoft.com/office/officeart/2005/8/layout/radial1"/>
    <dgm:cxn modelId="{C7C31230-AFCA-487A-82CA-B4C00C14B018}" type="presParOf" srcId="{D23AFAD6-9784-476C-B26A-F6CCAEF2A753}" destId="{6C400A76-512C-4622-ABC7-4A7262143CD7}" srcOrd="0" destOrd="0" presId="urn:microsoft.com/office/officeart/2005/8/layout/radial1"/>
    <dgm:cxn modelId="{5F7E6A4C-1B8A-4FED-B8A5-AD888DB746BD}" type="presParOf" srcId="{FC4E895A-5CB6-4776-9D34-BC12EF08CF61}" destId="{30E7B6AA-B589-42F5-B263-2F67E7BFE06E}" srcOrd="8" destOrd="0" presId="urn:microsoft.com/office/officeart/2005/8/layout/radial1"/>
    <dgm:cxn modelId="{48966304-FFD6-4D25-86C5-6735B55EE223}" type="presParOf" srcId="{FC4E895A-5CB6-4776-9D34-BC12EF08CF61}" destId="{1BB1C879-ADD1-46CE-9D67-364F5ECE1CD3}" srcOrd="9" destOrd="0" presId="urn:microsoft.com/office/officeart/2005/8/layout/radial1"/>
    <dgm:cxn modelId="{C6BB0EF0-C6C4-4626-A540-D99F8A2814B9}" type="presParOf" srcId="{1BB1C879-ADD1-46CE-9D67-364F5ECE1CD3}" destId="{62ECBD28-2110-4395-8718-5D140BE52464}" srcOrd="0" destOrd="0" presId="urn:microsoft.com/office/officeart/2005/8/layout/radial1"/>
    <dgm:cxn modelId="{4EE7EBB0-17A8-435C-BFF3-8A4F3C61F907}" type="presParOf" srcId="{FC4E895A-5CB6-4776-9D34-BC12EF08CF61}" destId="{5A8679B6-7689-4D75-A7A5-C24CDE107484}" srcOrd="10" destOrd="0" presId="urn:microsoft.com/office/officeart/2005/8/layout/radial1"/>
    <dgm:cxn modelId="{A44AB47F-3153-4B6B-A0FF-F54B05EBA769}" type="presParOf" srcId="{FC4E895A-5CB6-4776-9D34-BC12EF08CF61}" destId="{A5A442AC-CDA8-474B-92EE-3D632F0EC957}" srcOrd="11" destOrd="0" presId="urn:microsoft.com/office/officeart/2005/8/layout/radial1"/>
    <dgm:cxn modelId="{CD27E29F-92BC-4D85-9EF8-EB538FFC1608}" type="presParOf" srcId="{A5A442AC-CDA8-474B-92EE-3D632F0EC957}" destId="{B6C2774B-CEC3-4885-8925-9AD4E72E39CE}" srcOrd="0" destOrd="0" presId="urn:microsoft.com/office/officeart/2005/8/layout/radial1"/>
    <dgm:cxn modelId="{766C7F10-3576-481B-85CF-936E7E8190E2}" type="presParOf" srcId="{FC4E895A-5CB6-4776-9D34-BC12EF08CF61}" destId="{D418F6EB-147F-4047-B751-E8166DE58772}" srcOrd="12" destOrd="0" presId="urn:microsoft.com/office/officeart/2005/8/layout/radial1"/>
    <dgm:cxn modelId="{F40063DD-0590-4E52-9D22-1A62517E76B7}" type="presParOf" srcId="{FC4E895A-5CB6-4776-9D34-BC12EF08CF61}" destId="{BC211171-4868-4B1B-8C84-7AFE7DA92B72}" srcOrd="13" destOrd="0" presId="urn:microsoft.com/office/officeart/2005/8/layout/radial1"/>
    <dgm:cxn modelId="{89D47609-C99D-4809-92E1-8625C8C9AB31}" type="presParOf" srcId="{BC211171-4868-4B1B-8C84-7AFE7DA92B72}" destId="{5514A104-9BD3-4559-9BDA-E17D63A5FAED}" srcOrd="0" destOrd="0" presId="urn:microsoft.com/office/officeart/2005/8/layout/radial1"/>
    <dgm:cxn modelId="{7A600135-408F-4DFF-8E41-44DEAE4A9842}" type="presParOf" srcId="{FC4E895A-5CB6-4776-9D34-BC12EF08CF61}" destId="{9779251D-D94F-458D-8625-FA8430489ABD}" srcOrd="14" destOrd="0" presId="urn:microsoft.com/office/officeart/2005/8/layout/radial1"/>
    <dgm:cxn modelId="{56E0BB0B-3286-4B3C-B39B-70E6682DB032}" type="presParOf" srcId="{FC4E895A-5CB6-4776-9D34-BC12EF08CF61}" destId="{38A04AD7-3C30-42FD-9169-981E636C19E5}" srcOrd="15" destOrd="0" presId="urn:microsoft.com/office/officeart/2005/8/layout/radial1"/>
    <dgm:cxn modelId="{D293334D-1A3F-450D-AA08-DB1199289E10}" type="presParOf" srcId="{38A04AD7-3C30-42FD-9169-981E636C19E5}" destId="{ACABAC21-A12D-4CBC-B952-3A73C95768F1}" srcOrd="0" destOrd="0" presId="urn:microsoft.com/office/officeart/2005/8/layout/radial1"/>
    <dgm:cxn modelId="{B864241A-3031-4A73-AC67-A37D93D6DBAA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0.32895</cdr:x>
      <cdr:y>0.77215</cdr:y>
    </cdr:from>
    <cdr:to>
      <cdr:x>0.3454</cdr:x>
      <cdr:y>0.81013</cdr:y>
    </cdr:to>
    <cdr:sp macro="" textlink="">
      <cdr:nvSpPr>
        <cdr:cNvPr id="40" name="Прямая соединительная линия 39"/>
        <cdr:cNvSpPr/>
      </cdr:nvSpPr>
      <cdr:spPr>
        <a:xfrm xmlns:a="http://schemas.openxmlformats.org/drawingml/2006/main" rot="5400000" flipH="1">
          <a:off x="2821801" y="4393437"/>
          <a:ext cx="214314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0.20559</cdr:x>
      <cdr:y>0.06329</cdr:y>
    </cdr:from>
    <cdr:to>
      <cdr:x>0.21382</cdr:x>
      <cdr:y>0.16456</cdr:y>
    </cdr:to>
    <cdr:sp macro="" textlink="">
      <cdr:nvSpPr>
        <cdr:cNvPr id="42" name="Прямая соединительная линия 41"/>
        <cdr:cNvSpPr/>
      </cdr:nvSpPr>
      <cdr:spPr>
        <a:xfrm xmlns:a="http://schemas.openxmlformats.org/drawingml/2006/main" rot="16200000" flipV="1">
          <a:off x="1535942" y="607196"/>
          <a:ext cx="571507" cy="714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0.33717</cdr:x>
      <cdr:y>0.74684</cdr:y>
    </cdr:from>
    <cdr:to>
      <cdr:x>0.37007</cdr:x>
      <cdr:y>0.78481</cdr:y>
    </cdr:to>
    <cdr:sp macro="" textlink="">
      <cdr:nvSpPr>
        <cdr:cNvPr id="44" name="Прямая соединительная линия 43"/>
        <cdr:cNvSpPr/>
      </cdr:nvSpPr>
      <cdr:spPr>
        <a:xfrm xmlns:a="http://schemas.openxmlformats.org/drawingml/2006/main" rot="10800000">
          <a:off x="2928956" y="4214842"/>
          <a:ext cx="285753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0.23026</cdr:x>
      <cdr:y>0.10127</cdr:y>
    </cdr:from>
    <cdr:to>
      <cdr:x>0.24671</cdr:x>
      <cdr:y>0.16456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5400000" flipH="1" flipV="1">
          <a:off x="2000264" y="571504"/>
          <a:ext cx="142876" cy="3571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0.14803</cdr:x>
      <cdr:y>0.13924</cdr:y>
    </cdr:from>
    <cdr:to>
      <cdr:x>0.19737</cdr:x>
      <cdr:y>0.16456</cdr:y>
    </cdr:to>
    <cdr:sp macro="" textlink="">
      <cdr:nvSpPr>
        <cdr:cNvPr id="10" name="Прямая соединительная линия 9"/>
        <cdr:cNvSpPr/>
      </cdr:nvSpPr>
      <cdr:spPr>
        <a:xfrm xmlns:a="http://schemas.openxmlformats.org/drawingml/2006/main" rot="10800000">
          <a:off x="1285882" y="785818"/>
          <a:ext cx="428629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829761"/>
          </a:xfrm>
          <a:ln>
            <a:solidFill>
              <a:schemeClr val="bg1"/>
            </a:solidFill>
          </a:ln>
        </p:spPr>
        <p:txBody>
          <a:bodyPr anchor="t">
            <a:scene3d>
              <a:camera prst="orthographicFront"/>
              <a:lightRig rig="sunset" dir="t"/>
            </a:scene3d>
            <a:sp3d extrusionH="57150" prstMaterial="legacyWireframe">
              <a:bevelT w="25400" h="25400"/>
              <a:extrusionClr>
                <a:schemeClr val="bg1">
                  <a:lumMod val="50000"/>
                </a:schemeClr>
              </a:extrusionClr>
            </a:sp3d>
          </a:bodyPr>
          <a:lstStyle/>
          <a:p>
            <a:r>
              <a:rPr lang="ru-RU" dirty="0" smtClean="0">
                <a:ln cap="sq" cmpd="sng">
                  <a:solidFill>
                    <a:schemeClr val="tx1"/>
                  </a:solidFill>
                  <a:prstDash val="sysDot"/>
                  <a:beve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>
              <a:ln cap="sq" cmpd="sng">
                <a:solidFill>
                  <a:schemeClr val="tx1"/>
                </a:solidFill>
                <a:prstDash val="sysDot"/>
                <a:beve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357695"/>
            <a:ext cx="7772400" cy="928694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Амурзетского сельского поселения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Октябрьского муниципального района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Еврейской автономной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6286520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minimu15.ru/images/MINIMU/banner_budg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71435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Амурзетское сельское поселение Октябрьского муниципального района Еврейской автономной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628" y="557214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плановый период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2020-2021г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868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34950" y="2500306"/>
            <a:ext cx="654377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</a:t>
            </a:r>
            <a:endParaRPr lang="ru-RU" sz="4000" b="1" cap="all" spc="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14290"/>
            <a:ext cx="8286808" cy="64294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14563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Планируемая сумма затрат (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«Эффективное управление муниципальным имуществом в муниципальном образовании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«Сохранение и развитие сети автомобильных дорог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1150,0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безопасности дорожного движения на автомобильных дорогах общего пользования местного значения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215,0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 useBgFill="1"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7145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Амурзетского сельского поселения формируется в рамках муниципальных программ  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направлений деятельности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планируется реализация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десять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54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08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Планируемая сумма затрат (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164095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 «Формирование законопослушного поведения участников дорожного движения на территории Амурзетского сельского поселения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5. «Развитие и поддержка малого и среднего предпринимательства в муниципальном образовании «Амурзетское сельское поселение»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13 526,8</a:t>
                      </a:r>
                    </a:p>
                  </a:txBody>
                  <a:tcPr/>
                </a:tc>
              </a:tr>
              <a:tr h="132973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6. «Эффективное управление муниципальным имуществом в муниципальном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образовании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3"/>
          <a:ext cx="8229600" cy="4685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29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Планируемая сумма затрат (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142663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7. «Обеспечение выполнения мероприятий по капитальному ремонту многоквартирных домов, содержанию и ремонту муниципальных жилых помещений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94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8. «Благоустройство населенных пунктов муниципального образования «Амурзетское сельское поселение» 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13 526,8</a:t>
                      </a:r>
                    </a:p>
                  </a:txBody>
                  <a:tcPr/>
                </a:tc>
              </a:tr>
              <a:tr h="132973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9. «Развитие культуры в муниципальном образовании «Амурзетское сельское поселение»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2019-2021 годы»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12143,0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5143512"/>
          <a:ext cx="828680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92869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«Развитие физической культуры и спорта муниципального образования «Амурзетское сельское поселение» на 2019-2021 годы»</a:t>
                      </a:r>
                      <a:endParaRPr kumimoji="0" lang="ru-RU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soft" dir="t"/>
          </a:scene3d>
          <a:sp3d>
            <a:bevelT w="114300" prst="artDeco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8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336,0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35769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1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370,0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71475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536,0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35782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336,0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64305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130,0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14311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143,0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264318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16362,0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3214686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786190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183,8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4357694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474,5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4929198"/>
            <a:ext cx="18573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47,6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8992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12 661,0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17067,9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0070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29 728,9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14677" y="3929066"/>
            <a:ext cx="2786083" cy="21431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Структура доходов на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86808" cy="494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8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685,0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429132"/>
            <a:ext cx="15716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1 370,0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85762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638,0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50070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336,0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71448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130,0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21455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143,0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271462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14 462,3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3286124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929066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183,8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442913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474,5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500063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13 112,0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15 120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,6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1934" y="4214818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Прогнозируемые поступления доходов в бюджет муниципального образования в 2018 году составляют – 23 094,2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7214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28 232,6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43240" y="4000504"/>
            <a:ext cx="2786083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9 057,0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429132"/>
            <a:ext cx="15716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1 370,0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71475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833,0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57214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1 345,0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71448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130,0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21455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143,0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6578" y="271462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13 508,8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3286124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97,8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929066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183,8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16" y="450057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474,5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500063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13688,0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14 264,9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7214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27 952,9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43240" y="4000504"/>
            <a:ext cx="2786083" cy="21431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704</TotalTime>
  <Words>861</Words>
  <Application>Microsoft Office PowerPoint</Application>
  <PresentationFormat>Экран (4:3)</PresentationFormat>
  <Paragraphs>169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БЮДЖЕТ ДЛЯ ГРАЖДАН</vt:lpstr>
      <vt:lpstr>Слайд 2</vt:lpstr>
      <vt:lpstr>Бюджет Амурзетского сельского поселения формируется в рамках муниципальных программ  и непрограммных направлений деятельности   В 2019 году планируется реализация десять муниципальных программ</vt:lpstr>
      <vt:lpstr>Слайд 4</vt:lpstr>
      <vt:lpstr>Слайд 5</vt:lpstr>
      <vt:lpstr>Планируемые поступления доходов в бюджет Амурзетского сельского поселения в 2019 году (тыс. рублей)</vt:lpstr>
      <vt:lpstr>Структура доходов на 2019 год</vt:lpstr>
      <vt:lpstr>Планируемые поступления доходов в бюджет Амурзетского сельского поселения в 2020 году (тыс. рублей)</vt:lpstr>
      <vt:lpstr>Планируемые поступления доходов в бюджет Амурзетского сельского поселения в 2021 году (тыс. рублей)</vt:lpstr>
      <vt:lpstr>Распределение расходов на 2019 год                                                                       (тыс. рублей)</vt:lpstr>
      <vt:lpstr>Слайд 11</vt:lpstr>
      <vt:lpstr>Распределение расходов на 2020 год                                                                       (тыс. рублей)</vt:lpstr>
      <vt:lpstr>Распределение расходов на 2021 год                                                                       (тыс. рублей)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Бухгалтер</dc:creator>
  <cp:lastModifiedBy>Бухгалтер</cp:lastModifiedBy>
  <cp:revision>65</cp:revision>
  <dcterms:created xsi:type="dcterms:W3CDTF">2017-11-20T04:28:59Z</dcterms:created>
  <dcterms:modified xsi:type="dcterms:W3CDTF">2018-12-05T06:36:49Z</dcterms:modified>
</cp:coreProperties>
</file>